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3" r:id="rId6"/>
    <p:sldId id="266" r:id="rId7"/>
    <p:sldId id="265" r:id="rId8"/>
    <p:sldId id="267" r:id="rId9"/>
    <p:sldId id="278" r:id="rId10"/>
    <p:sldId id="268" r:id="rId11"/>
    <p:sldId id="264" r:id="rId12"/>
    <p:sldId id="277" r:id="rId1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35CB9C00-08D8-4C1C-B6C7-0919240FBD52}" type="datetimeFigureOut">
              <a:rPr lang="de-AT" smtClean="0"/>
              <a:t>17.04.2018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E1549550-E40B-423F-9DCE-CBE89F5E154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5341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49550-E40B-423F-9DCE-CBE89F5E154A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6031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49550-E40B-423F-9DCE-CBE89F5E154A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9027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01/01/2017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ALPLOG EUROPE 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01/01/2017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ALPLOG EUROPE 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01/01/2017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ALPLOG EUROPE 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01/01/2017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ALPLOG EUROPE 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01/01/2017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ALPLOG EUROPE 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01/01/2017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ALPLOG EUROPE ©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01/01/2017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ALPLOG EUROPE ©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01/01/2017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ALPLOG EUROPE 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01/01/2017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ALPLOG EUROPE ©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 smtClean="0"/>
              <a:t>01/01/2017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ALPLOG EUROPE ©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01/01/2017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ALPLOG EUROPE ©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01/01/2017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ALPLOG EUROPE 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74" y="604187"/>
            <a:ext cx="847039" cy="84247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/>
              <a:t>ALPLOG NORTH AUSTRIA</a:t>
            </a:r>
            <a:endParaRPr lang="de-AT" sz="2000" baseline="100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AT" dirty="0" err="1" smtClean="0"/>
              <a:t>StaTUS</a:t>
            </a:r>
            <a:r>
              <a:rPr lang="de-AT" dirty="0" smtClean="0"/>
              <a:t> &amp; D E V E L O P M E N T  P O T E N T I A L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635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Development Plan 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58" cy="402336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AT" dirty="0" smtClean="0"/>
              <a:t>Environmental </a:t>
            </a:r>
            <a:r>
              <a:rPr lang="de-AT" dirty="0" err="1" smtClean="0"/>
              <a:t>dedication</a:t>
            </a:r>
            <a:r>
              <a:rPr lang="de-AT" dirty="0" smtClean="0"/>
              <a:t>: </a:t>
            </a:r>
            <a:r>
              <a:rPr lang="de-AT" dirty="0" err="1" smtClean="0"/>
              <a:t>done</a:t>
            </a:r>
            <a:endParaRPr lang="de-AT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AT" dirty="0" smtClean="0"/>
              <a:t>General </a:t>
            </a:r>
            <a:r>
              <a:rPr lang="de-AT" dirty="0" err="1" smtClean="0"/>
              <a:t>dedication</a:t>
            </a:r>
            <a:r>
              <a:rPr lang="de-AT" dirty="0" smtClean="0"/>
              <a:t> to </a:t>
            </a:r>
            <a:r>
              <a:rPr lang="de-AT" dirty="0" err="1" smtClean="0"/>
              <a:t>industrial</a:t>
            </a:r>
            <a:r>
              <a:rPr lang="de-AT" dirty="0" smtClean="0"/>
              <a:t> </a:t>
            </a:r>
            <a:r>
              <a:rPr lang="de-AT" dirty="0" err="1" smtClean="0"/>
              <a:t>land</a:t>
            </a:r>
            <a:r>
              <a:rPr lang="de-AT" dirty="0" smtClean="0"/>
              <a:t>: </a:t>
            </a:r>
            <a:r>
              <a:rPr lang="de-AT" dirty="0" err="1" smtClean="0"/>
              <a:t>done</a:t>
            </a:r>
            <a:endParaRPr lang="de-AT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AT" dirty="0" err="1" smtClean="0"/>
              <a:t>Customs</a:t>
            </a:r>
            <a:r>
              <a:rPr lang="de-AT" dirty="0" smtClean="0"/>
              <a:t> </a:t>
            </a:r>
            <a:r>
              <a:rPr lang="de-AT" dirty="0" err="1" smtClean="0"/>
              <a:t>free</a:t>
            </a:r>
            <a:r>
              <a:rPr lang="de-AT" dirty="0" smtClean="0"/>
              <a:t> </a:t>
            </a:r>
            <a:r>
              <a:rPr lang="de-AT" dirty="0" err="1" smtClean="0"/>
              <a:t>zone</a:t>
            </a:r>
            <a:r>
              <a:rPr lang="de-AT" dirty="0" smtClean="0"/>
              <a:t>: </a:t>
            </a:r>
            <a:r>
              <a:rPr lang="de-AT" dirty="0" err="1" smtClean="0"/>
              <a:t>agreed</a:t>
            </a:r>
            <a:endParaRPr lang="de-AT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AT" dirty="0" smtClean="0"/>
              <a:t>Ownership-organisation: </a:t>
            </a:r>
            <a:r>
              <a:rPr lang="de-AT" dirty="0" err="1" smtClean="0"/>
              <a:t>strengthen</a:t>
            </a:r>
            <a:r>
              <a:rPr lang="de-AT" dirty="0" smtClean="0"/>
              <a:t> </a:t>
            </a:r>
            <a:r>
              <a:rPr lang="de-AT" dirty="0" err="1" smtClean="0"/>
              <a:t>assets</a:t>
            </a:r>
            <a:endParaRPr lang="de-AT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AT" dirty="0" smtClean="0"/>
              <a:t>Working-organisation: </a:t>
            </a:r>
            <a:r>
              <a:rPr lang="de-AT" dirty="0" err="1" smtClean="0"/>
              <a:t>marketing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run</a:t>
            </a:r>
            <a:endParaRPr lang="de-AT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AT" dirty="0" smtClean="0"/>
              <a:t>Segmentation: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AT" dirty="0" err="1" smtClean="0"/>
              <a:t>Production</a:t>
            </a:r>
            <a:r>
              <a:rPr lang="de-AT" dirty="0" smtClean="0"/>
              <a:t> / Assembling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AT" dirty="0" err="1" smtClean="0"/>
              <a:t>Logistics</a:t>
            </a:r>
            <a:endParaRPr lang="de-AT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de-AT" dirty="0" smtClean="0"/>
              <a:t>Education / Innovation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AT" dirty="0" smtClean="0"/>
              <a:t>Services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AT" dirty="0" err="1" smtClean="0"/>
              <a:t>Step</a:t>
            </a:r>
            <a:r>
              <a:rPr lang="de-AT" dirty="0" smtClean="0"/>
              <a:t> </a:t>
            </a:r>
            <a:r>
              <a:rPr lang="de-AT" dirty="0" err="1" smtClean="0"/>
              <a:t>by</a:t>
            </a:r>
            <a:r>
              <a:rPr lang="de-AT" dirty="0" smtClean="0"/>
              <a:t> </a:t>
            </a:r>
            <a:r>
              <a:rPr lang="de-AT" dirty="0" err="1" smtClean="0"/>
              <a:t>step</a:t>
            </a:r>
            <a:r>
              <a:rPr lang="de-AT" dirty="0" smtClean="0"/>
              <a:t> </a:t>
            </a:r>
            <a:r>
              <a:rPr lang="de-AT" dirty="0" err="1" smtClean="0"/>
              <a:t>financing</a:t>
            </a:r>
            <a:r>
              <a:rPr lang="de-AT" dirty="0" smtClean="0"/>
              <a:t> / </a:t>
            </a:r>
            <a:r>
              <a:rPr lang="de-AT" dirty="0" err="1" smtClean="0"/>
              <a:t>Phases</a:t>
            </a:r>
            <a:r>
              <a:rPr lang="de-AT" dirty="0" smtClean="0"/>
              <a:t> / </a:t>
            </a:r>
            <a:r>
              <a:rPr lang="de-AT" dirty="0" err="1" smtClean="0"/>
              <a:t>Zones</a:t>
            </a:r>
            <a:endParaRPr lang="de-AT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AT" dirty="0" smtClean="0"/>
              <a:t>Time </a:t>
            </a:r>
            <a:r>
              <a:rPr lang="de-AT" dirty="0" err="1" smtClean="0"/>
              <a:t>frame</a:t>
            </a:r>
            <a:r>
              <a:rPr lang="de-AT" dirty="0" smtClean="0"/>
              <a:t> 1-3 </a:t>
            </a:r>
            <a:r>
              <a:rPr lang="de-AT" dirty="0" err="1" smtClean="0"/>
              <a:t>years</a:t>
            </a:r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13570" r="23675" b="5102"/>
          <a:stretch/>
        </p:blipFill>
        <p:spPr>
          <a:xfrm>
            <a:off x="6218238" y="2241440"/>
            <a:ext cx="4937125" cy="323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1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Ownership </a:t>
            </a:r>
            <a:r>
              <a:rPr lang="de-AT" dirty="0" err="1" smtClean="0"/>
              <a:t>situation</a:t>
            </a:r>
            <a:r>
              <a:rPr lang="de-AT" dirty="0" smtClean="0"/>
              <a:t> </a:t>
            </a:r>
            <a:r>
              <a:rPr lang="de-AT" dirty="0" err="1" smtClean="0"/>
              <a:t>AlpLOG</a:t>
            </a:r>
            <a:r>
              <a:rPr lang="de-AT" dirty="0" smtClean="0"/>
              <a:t> North</a:t>
            </a:r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29" y="1929128"/>
            <a:ext cx="5430838" cy="3839239"/>
          </a:xfrm>
          <a:prstGeom prst="rect">
            <a:avLst/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78278" y="3026415"/>
            <a:ext cx="3776083" cy="166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INDUSTRIES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AT" dirty="0" err="1" smtClean="0"/>
              <a:t>Customerstructure</a:t>
            </a:r>
            <a:r>
              <a:rPr lang="de-AT" dirty="0" smtClean="0"/>
              <a:t> </a:t>
            </a:r>
            <a:r>
              <a:rPr lang="de-AT" dirty="0" err="1" smtClean="0"/>
              <a:t>planned</a:t>
            </a:r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de-AT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AT" dirty="0" smtClean="0"/>
              <a:t>Industries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AT" dirty="0" smtClean="0"/>
              <a:t>Food, </a:t>
            </a:r>
            <a:r>
              <a:rPr lang="de-AT" dirty="0" err="1" smtClean="0"/>
              <a:t>Agricultural</a:t>
            </a:r>
            <a:r>
              <a:rPr lang="de-AT" dirty="0" smtClean="0"/>
              <a:t> Products,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AT" dirty="0" err="1" smtClean="0"/>
              <a:t>Machinery</a:t>
            </a:r>
            <a:endParaRPr lang="de-AT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de-AT" dirty="0" smtClean="0"/>
              <a:t>ICT (</a:t>
            </a:r>
            <a:r>
              <a:rPr lang="de-AT" dirty="0" err="1" smtClean="0"/>
              <a:t>existing</a:t>
            </a:r>
            <a:r>
              <a:rPr lang="de-AT" dirty="0" smtClean="0"/>
              <a:t> </a:t>
            </a:r>
            <a:r>
              <a:rPr lang="de-AT" dirty="0" err="1" smtClean="0"/>
              <a:t>enterprises</a:t>
            </a:r>
            <a:r>
              <a:rPr lang="de-AT" dirty="0" smtClean="0"/>
              <a:t> – </a:t>
            </a:r>
            <a:r>
              <a:rPr lang="de-AT" dirty="0" err="1" smtClean="0"/>
              <a:t>logistic</a:t>
            </a:r>
            <a:r>
              <a:rPr lang="de-AT" dirty="0" smtClean="0"/>
              <a:t> </a:t>
            </a:r>
            <a:r>
              <a:rPr lang="de-AT" dirty="0" err="1" smtClean="0"/>
              <a:t>focus</a:t>
            </a:r>
            <a:r>
              <a:rPr lang="de-AT" dirty="0" smtClean="0"/>
              <a:t>)</a:t>
            </a:r>
          </a:p>
          <a:p>
            <a:pPr marL="201168" lvl="1" indent="0">
              <a:buNone/>
            </a:pPr>
            <a:endParaRPr lang="de-AT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AT" dirty="0" err="1" smtClean="0"/>
              <a:t>Logistic</a:t>
            </a:r>
            <a:endParaRPr lang="de-AT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de-AT" dirty="0" err="1" smtClean="0"/>
              <a:t>Precious</a:t>
            </a:r>
            <a:r>
              <a:rPr lang="de-AT" dirty="0" smtClean="0"/>
              <a:t> </a:t>
            </a:r>
            <a:r>
              <a:rPr lang="de-AT" dirty="0" err="1" smtClean="0"/>
              <a:t>metal</a:t>
            </a:r>
            <a:r>
              <a:rPr lang="de-AT" dirty="0" smtClean="0"/>
              <a:t> – </a:t>
            </a:r>
            <a:r>
              <a:rPr lang="de-AT" dirty="0" err="1" smtClean="0"/>
              <a:t>stocking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refinement</a:t>
            </a:r>
            <a:endParaRPr lang="de-AT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de-AT" dirty="0" smtClean="0"/>
              <a:t>Travel / </a:t>
            </a:r>
            <a:r>
              <a:rPr lang="de-AT" dirty="0" err="1" smtClean="0"/>
              <a:t>recreation</a:t>
            </a:r>
            <a:r>
              <a:rPr lang="de-AT" dirty="0" smtClean="0"/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AT" dirty="0" smtClean="0"/>
              <a:t>„Autohof“</a:t>
            </a:r>
            <a:endParaRPr lang="de-AT" dirty="0"/>
          </a:p>
          <a:p>
            <a:pPr lvl="1">
              <a:buFont typeface="Wingdings" panose="05000000000000000000" pitchFamily="2" charset="2"/>
              <a:buChar char="§"/>
            </a:pPr>
            <a:endParaRPr lang="de-AT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e-AT" dirty="0" smtClean="0"/>
              <a:t>Services / </a:t>
            </a:r>
            <a:r>
              <a:rPr lang="de-AT" dirty="0" err="1" smtClean="0"/>
              <a:t>Advise</a:t>
            </a:r>
            <a:r>
              <a:rPr lang="de-AT" dirty="0" smtClean="0"/>
              <a:t> / </a:t>
            </a:r>
            <a:r>
              <a:rPr lang="de-AT" dirty="0" err="1" smtClean="0"/>
              <a:t>Finance</a:t>
            </a:r>
            <a:r>
              <a:rPr lang="de-AT" dirty="0" smtClean="0"/>
              <a:t> </a:t>
            </a:r>
            <a:endParaRPr lang="de-AT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de-AT" dirty="0" err="1" smtClean="0"/>
              <a:t>bank</a:t>
            </a:r>
            <a:endParaRPr lang="de-AT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de-AT" dirty="0" err="1" smtClean="0"/>
              <a:t>Tax</a:t>
            </a:r>
            <a:r>
              <a:rPr lang="de-AT" dirty="0" smtClean="0"/>
              <a:t> / </a:t>
            </a:r>
            <a:r>
              <a:rPr lang="de-AT" dirty="0"/>
              <a:t>T</a:t>
            </a:r>
            <a:r>
              <a:rPr lang="de-AT" dirty="0" smtClean="0"/>
              <a:t>rust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4650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Traffic in </a:t>
            </a:r>
            <a:r>
              <a:rPr lang="de-AT" dirty="0" err="1" smtClean="0"/>
              <a:t>goods</a:t>
            </a:r>
            <a:r>
              <a:rPr lang="de-AT" dirty="0" smtClean="0"/>
              <a:t> - </a:t>
            </a:r>
            <a:r>
              <a:rPr lang="de-AT" dirty="0" err="1" smtClean="0"/>
              <a:t>worldwide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50" y="1899967"/>
            <a:ext cx="7557025" cy="429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4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7" y="328473"/>
            <a:ext cx="10058400" cy="588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876" y="382050"/>
            <a:ext cx="5207966" cy="566776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72" y="382050"/>
            <a:ext cx="4096363" cy="566776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189525" y="500184"/>
            <a:ext cx="444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err="1" smtClean="0"/>
              <a:t>Planned</a:t>
            </a:r>
            <a:r>
              <a:rPr lang="de-AT" b="1" dirty="0" smtClean="0"/>
              <a:t> </a:t>
            </a:r>
            <a:r>
              <a:rPr lang="de-AT" b="1" dirty="0" err="1" smtClean="0"/>
              <a:t>topics</a:t>
            </a:r>
            <a:r>
              <a:rPr lang="de-AT" b="1" dirty="0" smtClean="0"/>
              <a:t> </a:t>
            </a:r>
            <a:r>
              <a:rPr lang="de-AT" b="1" dirty="0" err="1" smtClean="0"/>
              <a:t>supporting</a:t>
            </a:r>
            <a:r>
              <a:rPr lang="de-AT" b="1" dirty="0" smtClean="0"/>
              <a:t> </a:t>
            </a:r>
            <a:r>
              <a:rPr lang="de-AT" b="1" dirty="0" err="1" smtClean="0"/>
              <a:t>AlpLOG</a:t>
            </a:r>
            <a:endParaRPr lang="de-AT" b="1" dirty="0"/>
          </a:p>
        </p:txBody>
      </p:sp>
    </p:spTree>
    <p:extLst>
      <p:ext uri="{BB962C8B-B14F-4D97-AF65-F5344CB8AC3E}">
        <p14:creationId xmlns:p14="http://schemas.microsoft.com/office/powerpoint/2010/main" val="325235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NAPA </a:t>
            </a:r>
            <a:br>
              <a:rPr lang="de-AT" dirty="0" smtClean="0"/>
            </a:br>
            <a:r>
              <a:rPr lang="de-AT" dirty="0" smtClean="0"/>
              <a:t>Location Villach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AT" dirty="0"/>
              <a:t>NAPA – North </a:t>
            </a:r>
            <a:r>
              <a:rPr lang="de-AT" dirty="0" err="1"/>
              <a:t>Adriatic</a:t>
            </a:r>
            <a:r>
              <a:rPr lang="de-AT" dirty="0"/>
              <a:t> Port </a:t>
            </a:r>
            <a:r>
              <a:rPr lang="de-AT" dirty="0" err="1"/>
              <a:t>Association</a:t>
            </a:r>
            <a:endParaRPr lang="de-AT" dirty="0"/>
          </a:p>
          <a:p>
            <a:r>
              <a:rPr lang="de-AT" dirty="0" smtClean="0"/>
              <a:t>Harbors in Triest, </a:t>
            </a:r>
            <a:r>
              <a:rPr lang="de-AT" dirty="0" err="1" smtClean="0"/>
              <a:t>Venecia</a:t>
            </a:r>
            <a:r>
              <a:rPr lang="de-AT" dirty="0" smtClean="0"/>
              <a:t>, </a:t>
            </a:r>
            <a:r>
              <a:rPr lang="de-AT" dirty="0" err="1"/>
              <a:t>Montfalcone</a:t>
            </a:r>
            <a:r>
              <a:rPr lang="de-AT" dirty="0"/>
              <a:t>, Ravenna (I), </a:t>
            </a:r>
            <a:r>
              <a:rPr lang="de-AT" dirty="0" err="1" smtClean="0"/>
              <a:t>Koper</a:t>
            </a:r>
            <a:r>
              <a:rPr lang="de-AT" dirty="0" smtClean="0"/>
              <a:t> </a:t>
            </a:r>
            <a:r>
              <a:rPr lang="de-AT" dirty="0"/>
              <a:t>(</a:t>
            </a:r>
            <a:r>
              <a:rPr lang="de-AT" dirty="0" err="1"/>
              <a:t>Slo</a:t>
            </a:r>
            <a:r>
              <a:rPr lang="de-AT" dirty="0" smtClean="0"/>
              <a:t>), </a:t>
            </a:r>
            <a:r>
              <a:rPr lang="de-AT" dirty="0" err="1" smtClean="0"/>
              <a:t>Pula</a:t>
            </a:r>
            <a:r>
              <a:rPr lang="de-AT" dirty="0" smtClean="0"/>
              <a:t> und Rijeka </a:t>
            </a:r>
            <a:r>
              <a:rPr lang="de-AT" dirty="0"/>
              <a:t>(</a:t>
            </a:r>
            <a:r>
              <a:rPr lang="de-AT" dirty="0" err="1"/>
              <a:t>Cro</a:t>
            </a:r>
            <a:r>
              <a:rPr lang="de-AT" dirty="0"/>
              <a:t>)</a:t>
            </a:r>
          </a:p>
          <a:p>
            <a:r>
              <a:rPr lang="de-AT" dirty="0" err="1" smtClean="0"/>
              <a:t>Less</a:t>
            </a:r>
            <a:r>
              <a:rPr lang="de-AT" dirty="0" smtClean="0"/>
              <a:t> </a:t>
            </a:r>
            <a:r>
              <a:rPr lang="de-AT" dirty="0" err="1" smtClean="0"/>
              <a:t>transport</a:t>
            </a:r>
            <a:r>
              <a:rPr lang="de-AT" dirty="0" smtClean="0"/>
              <a:t> </a:t>
            </a:r>
            <a:r>
              <a:rPr lang="de-AT" dirty="0" err="1" smtClean="0"/>
              <a:t>costs</a:t>
            </a:r>
            <a:r>
              <a:rPr lang="de-AT" dirty="0" smtClean="0"/>
              <a:t>:</a:t>
            </a:r>
          </a:p>
          <a:p>
            <a:r>
              <a:rPr lang="de-AT" dirty="0" smtClean="0"/>
              <a:t>25% </a:t>
            </a:r>
            <a:r>
              <a:rPr lang="de-AT" dirty="0" err="1" smtClean="0"/>
              <a:t>Asia</a:t>
            </a:r>
            <a:r>
              <a:rPr lang="de-AT" dirty="0" smtClean="0"/>
              <a:t> – </a:t>
            </a:r>
            <a:r>
              <a:rPr lang="de-AT" dirty="0" err="1" smtClean="0"/>
              <a:t>central</a:t>
            </a:r>
            <a:r>
              <a:rPr lang="de-AT" dirty="0" smtClean="0"/>
              <a:t> Germany</a:t>
            </a:r>
            <a:endParaRPr lang="de-AT" dirty="0"/>
          </a:p>
          <a:p>
            <a:r>
              <a:rPr lang="de-AT" dirty="0" smtClean="0"/>
              <a:t>50</a:t>
            </a:r>
            <a:r>
              <a:rPr lang="de-AT" dirty="0"/>
              <a:t>% </a:t>
            </a:r>
            <a:r>
              <a:rPr lang="de-AT" dirty="0" err="1" smtClean="0"/>
              <a:t>Africa</a:t>
            </a:r>
            <a:r>
              <a:rPr lang="de-AT" dirty="0" smtClean="0"/>
              <a:t> – Central Germany</a:t>
            </a:r>
            <a:endParaRPr lang="de-AT" dirty="0"/>
          </a:p>
          <a:p>
            <a:r>
              <a:rPr lang="de-AT" dirty="0" err="1" smtClean="0"/>
              <a:t>Compared</a:t>
            </a:r>
            <a:r>
              <a:rPr lang="de-AT" dirty="0" smtClean="0"/>
              <a:t> to Hamburg</a:t>
            </a:r>
            <a:r>
              <a:rPr lang="de-AT" dirty="0"/>
              <a:t>, </a:t>
            </a:r>
            <a:r>
              <a:rPr lang="de-AT" dirty="0" smtClean="0"/>
              <a:t>Bremen (D) </a:t>
            </a:r>
            <a:r>
              <a:rPr lang="de-AT" dirty="0" err="1" smtClean="0"/>
              <a:t>or</a:t>
            </a:r>
            <a:r>
              <a:rPr lang="de-AT" dirty="0" smtClean="0"/>
              <a:t> Rotterdam (NL)</a:t>
            </a:r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Inhaltsplatzhalter 11"/>
          <p:cNvPicPr>
            <a:picLocks noGrp="1"/>
          </p:cNvPicPr>
          <p:nvPr>
            <p:ph idx="1"/>
          </p:nvPr>
        </p:nvPicPr>
        <p:blipFill rotWithShape="1">
          <a:blip r:embed="rId2"/>
          <a:srcRect r="3549" b="10053"/>
          <a:stretch/>
        </p:blipFill>
        <p:spPr bwMode="auto">
          <a:xfrm>
            <a:off x="4180994" y="1300132"/>
            <a:ext cx="7856379" cy="4121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987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LOGISTIC CENTER NAPA </a:t>
            </a:r>
            <a:r>
              <a:rPr lang="de-AT" dirty="0" err="1" smtClean="0"/>
              <a:t>harbors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Grafik 5"/>
          <p:cNvPicPr/>
          <p:nvPr/>
        </p:nvPicPr>
        <p:blipFill rotWithShape="1">
          <a:blip r:embed="rId2"/>
          <a:srcRect r="3549" b="9269"/>
          <a:stretch/>
        </p:blipFill>
        <p:spPr bwMode="auto">
          <a:xfrm>
            <a:off x="2398316" y="1862672"/>
            <a:ext cx="7395369" cy="4304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112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ALPLOG [North - South]</a:t>
            </a:r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Grafik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10325" r="23747" b="8783"/>
          <a:stretch/>
        </p:blipFill>
        <p:spPr>
          <a:xfrm>
            <a:off x="2288875" y="1771519"/>
            <a:ext cx="7667518" cy="45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5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Development - Status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Grafik 5"/>
          <p:cNvPicPr/>
          <p:nvPr/>
        </p:nvPicPr>
        <p:blipFill rotWithShape="1">
          <a:blip r:embed="rId2"/>
          <a:srcRect l="3196" t="980" r="2228" b="9269"/>
          <a:stretch/>
        </p:blipFill>
        <p:spPr bwMode="auto">
          <a:xfrm>
            <a:off x="2107572" y="1841518"/>
            <a:ext cx="7976856" cy="4258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22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-584662"/>
            <a:ext cx="10058400" cy="1450757"/>
          </a:xfrm>
        </p:spPr>
        <p:txBody>
          <a:bodyPr>
            <a:normAutofit/>
          </a:bodyPr>
          <a:lstStyle/>
          <a:p>
            <a:r>
              <a:rPr lang="de-AT" sz="4000" dirty="0" smtClean="0"/>
              <a:t>HOW TO CONNECT AFRICA, ASIA AND EUROPE</a:t>
            </a:r>
            <a:endParaRPr lang="de-AT" sz="4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14" y="1023751"/>
            <a:ext cx="7340075" cy="527837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45822" y="1777814"/>
            <a:ext cx="41751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 smtClean="0"/>
              <a:t>Shiproutes</a:t>
            </a:r>
            <a:r>
              <a:rPr lang="de-AT" dirty="0" smtClean="0"/>
              <a:t> </a:t>
            </a:r>
            <a:r>
              <a:rPr lang="de-AT" dirty="0" err="1" smtClean="0"/>
              <a:t>from</a:t>
            </a:r>
            <a:r>
              <a:rPr lang="de-AT" dirty="0" smtClean="0"/>
              <a:t> </a:t>
            </a:r>
            <a:r>
              <a:rPr lang="de-AT" dirty="0" err="1" smtClean="0"/>
              <a:t>Asia</a:t>
            </a:r>
            <a:r>
              <a:rPr lang="de-AT" dirty="0"/>
              <a:t> </a:t>
            </a:r>
            <a:r>
              <a:rPr lang="de-AT" dirty="0" err="1" smtClean="0"/>
              <a:t>several</a:t>
            </a:r>
            <a:r>
              <a:rPr lang="de-AT" dirty="0" smtClean="0"/>
              <a:t> </a:t>
            </a:r>
            <a:r>
              <a:rPr lang="de-AT" dirty="0" err="1" smtClean="0"/>
              <a:t>possibilities</a:t>
            </a:r>
            <a:endParaRPr lang="de-AT" dirty="0" smtClean="0"/>
          </a:p>
          <a:p>
            <a:r>
              <a:rPr lang="de-AT" dirty="0" smtClean="0"/>
              <a:t>Roadnetwork to </a:t>
            </a:r>
            <a:r>
              <a:rPr lang="de-AT" dirty="0" err="1" smtClean="0"/>
              <a:t>Asia</a:t>
            </a:r>
            <a:r>
              <a:rPr lang="de-AT" dirty="0" smtClean="0"/>
              <a:t> via </a:t>
            </a:r>
            <a:r>
              <a:rPr lang="de-AT" dirty="0" err="1" smtClean="0"/>
              <a:t>Silkroad</a:t>
            </a:r>
            <a:r>
              <a:rPr lang="de-AT" dirty="0" smtClean="0"/>
              <a:t> </a:t>
            </a:r>
            <a:r>
              <a:rPr lang="de-AT" dirty="0" err="1" smtClean="0"/>
              <a:t>plans</a:t>
            </a:r>
            <a:endParaRPr lang="de-AT" dirty="0" smtClean="0"/>
          </a:p>
          <a:p>
            <a:endParaRPr lang="de-AT" dirty="0" smtClean="0"/>
          </a:p>
          <a:p>
            <a:r>
              <a:rPr lang="de-AT" dirty="0" smtClean="0"/>
              <a:t>Via </a:t>
            </a:r>
            <a:r>
              <a:rPr lang="de-AT" dirty="0" err="1" smtClean="0"/>
              <a:t>Russia</a:t>
            </a:r>
            <a:endParaRPr lang="de-AT" dirty="0"/>
          </a:p>
          <a:p>
            <a:r>
              <a:rPr lang="de-AT" dirty="0" smtClean="0"/>
              <a:t>Connection to the </a:t>
            </a:r>
            <a:r>
              <a:rPr lang="de-AT" dirty="0" err="1" smtClean="0"/>
              <a:t>narrow</a:t>
            </a:r>
            <a:r>
              <a:rPr lang="de-AT" dirty="0" smtClean="0"/>
              <a:t> </a:t>
            </a:r>
            <a:r>
              <a:rPr lang="de-AT" dirty="0" err="1" smtClean="0"/>
              <a:t>european</a:t>
            </a:r>
            <a:r>
              <a:rPr lang="de-AT" dirty="0" smtClean="0"/>
              <a:t> </a:t>
            </a:r>
            <a:r>
              <a:rPr lang="de-AT" dirty="0" err="1" smtClean="0"/>
              <a:t>railway</a:t>
            </a:r>
            <a:r>
              <a:rPr lang="de-AT" dirty="0" smtClean="0"/>
              <a:t> </a:t>
            </a:r>
            <a:r>
              <a:rPr lang="de-AT" dirty="0" err="1" smtClean="0"/>
              <a:t>network</a:t>
            </a:r>
            <a:endParaRPr lang="de-AT" dirty="0" smtClean="0"/>
          </a:p>
          <a:p>
            <a:r>
              <a:rPr lang="de-AT" dirty="0" smtClean="0"/>
              <a:t>With the wider </a:t>
            </a:r>
            <a:r>
              <a:rPr lang="de-AT" dirty="0" err="1" smtClean="0"/>
              <a:t>russian</a:t>
            </a:r>
            <a:r>
              <a:rPr lang="de-AT" dirty="0" smtClean="0"/>
              <a:t> </a:t>
            </a:r>
            <a:r>
              <a:rPr lang="de-AT" dirty="0" err="1" smtClean="0"/>
              <a:t>network</a:t>
            </a:r>
            <a:r>
              <a:rPr lang="de-AT" dirty="0" smtClean="0"/>
              <a:t> in </a:t>
            </a:r>
            <a:r>
              <a:rPr lang="de-AT" dirty="0" err="1" smtClean="0"/>
              <a:t>vienna</a:t>
            </a:r>
            <a:r>
              <a:rPr lang="de-AT" dirty="0" smtClean="0"/>
              <a:t> </a:t>
            </a:r>
            <a:r>
              <a:rPr lang="de-AT" dirty="0" err="1" smtClean="0"/>
              <a:t>planned</a:t>
            </a:r>
            <a:endParaRPr lang="de-AT" dirty="0" smtClean="0"/>
          </a:p>
          <a:p>
            <a:endParaRPr lang="de-AT" dirty="0"/>
          </a:p>
          <a:p>
            <a:r>
              <a:rPr lang="de-AT" dirty="0" err="1" smtClean="0"/>
              <a:t>Dryporthub</a:t>
            </a:r>
            <a:r>
              <a:rPr lang="de-AT" dirty="0" smtClean="0"/>
              <a:t> in </a:t>
            </a:r>
            <a:r>
              <a:rPr lang="de-AT" dirty="0"/>
              <a:t>V</a:t>
            </a:r>
            <a:r>
              <a:rPr lang="de-AT" dirty="0" smtClean="0"/>
              <a:t>illach – </a:t>
            </a:r>
            <a:r>
              <a:rPr lang="de-AT" dirty="0" err="1" smtClean="0"/>
              <a:t>AlpLOG</a:t>
            </a:r>
            <a:r>
              <a:rPr lang="de-AT" dirty="0" smtClean="0"/>
              <a:t> North – </a:t>
            </a:r>
            <a:r>
              <a:rPr lang="de-AT" dirty="0" err="1" smtClean="0"/>
              <a:t>is</a:t>
            </a:r>
            <a:r>
              <a:rPr lang="de-AT" dirty="0" smtClean="0"/>
              <a:t> the </a:t>
            </a:r>
            <a:r>
              <a:rPr lang="de-AT" dirty="0" err="1" smtClean="0"/>
              <a:t>second</a:t>
            </a:r>
            <a:r>
              <a:rPr lang="de-AT" dirty="0" smtClean="0"/>
              <a:t> </a:t>
            </a:r>
            <a:r>
              <a:rPr lang="de-AT" dirty="0" err="1" smtClean="0"/>
              <a:t>biggest</a:t>
            </a:r>
            <a:r>
              <a:rPr lang="de-AT" dirty="0" smtClean="0"/>
              <a:t> </a:t>
            </a:r>
            <a:r>
              <a:rPr lang="de-AT" dirty="0" err="1" smtClean="0"/>
              <a:t>railwaystation</a:t>
            </a:r>
            <a:r>
              <a:rPr lang="de-AT" dirty="0" smtClean="0"/>
              <a:t> in </a:t>
            </a:r>
            <a:r>
              <a:rPr lang="de-AT" dirty="0"/>
              <a:t>A</a:t>
            </a:r>
            <a:r>
              <a:rPr lang="de-AT" dirty="0" smtClean="0"/>
              <a:t>ustria </a:t>
            </a:r>
            <a:r>
              <a:rPr lang="de-AT" dirty="0" err="1" smtClean="0"/>
              <a:t>beside</a:t>
            </a:r>
            <a:r>
              <a:rPr lang="de-AT" dirty="0" smtClean="0"/>
              <a:t> </a:t>
            </a:r>
            <a:r>
              <a:rPr lang="de-AT" dirty="0" err="1" smtClean="0"/>
              <a:t>vienna</a:t>
            </a:r>
            <a:r>
              <a:rPr lang="de-AT" dirty="0"/>
              <a:t> </a:t>
            </a:r>
            <a:r>
              <a:rPr lang="de-AT" dirty="0" smtClean="0"/>
              <a:t>in </a:t>
            </a:r>
            <a:r>
              <a:rPr lang="de-AT" dirty="0" err="1" smtClean="0"/>
              <a:t>only</a:t>
            </a:r>
            <a:r>
              <a:rPr lang="de-AT" dirty="0" smtClean="0"/>
              <a:t> 100 km </a:t>
            </a:r>
            <a:r>
              <a:rPr lang="de-AT" dirty="0" err="1" smtClean="0"/>
              <a:t>behind</a:t>
            </a:r>
            <a:r>
              <a:rPr lang="de-AT" dirty="0" smtClean="0"/>
              <a:t> the </a:t>
            </a:r>
            <a:r>
              <a:rPr lang="de-AT" dirty="0" err="1" smtClean="0"/>
              <a:t>north</a:t>
            </a:r>
            <a:r>
              <a:rPr lang="de-AT" dirty="0" smtClean="0"/>
              <a:t> </a:t>
            </a:r>
            <a:r>
              <a:rPr lang="de-AT" dirty="0" err="1" smtClean="0"/>
              <a:t>adriatic</a:t>
            </a:r>
            <a:r>
              <a:rPr lang="de-AT" dirty="0" smtClean="0"/>
              <a:t> </a:t>
            </a:r>
            <a:r>
              <a:rPr lang="de-AT" dirty="0" err="1" smtClean="0"/>
              <a:t>harbors</a:t>
            </a:r>
            <a:r>
              <a:rPr lang="de-AT" dirty="0" smtClean="0"/>
              <a:t> in </a:t>
            </a:r>
            <a:r>
              <a:rPr lang="de-AT" dirty="0" err="1" smtClean="0"/>
              <a:t>Italy</a:t>
            </a:r>
            <a:r>
              <a:rPr lang="de-AT" dirty="0" smtClean="0"/>
              <a:t> (</a:t>
            </a:r>
            <a:r>
              <a:rPr lang="de-AT" dirty="0" err="1" smtClean="0"/>
              <a:t>Trieste</a:t>
            </a:r>
            <a:r>
              <a:rPr lang="de-AT" dirty="0" smtClean="0"/>
              <a:t>, </a:t>
            </a:r>
            <a:r>
              <a:rPr lang="de-AT" dirty="0" err="1" smtClean="0"/>
              <a:t>Mont</a:t>
            </a:r>
            <a:r>
              <a:rPr lang="de-AT" dirty="0" smtClean="0"/>
              <a:t> Falcone, …..), </a:t>
            </a:r>
            <a:r>
              <a:rPr lang="de-AT" dirty="0" err="1" smtClean="0"/>
              <a:t>Slovenia</a:t>
            </a:r>
            <a:r>
              <a:rPr lang="de-AT" dirty="0" smtClean="0"/>
              <a:t> (</a:t>
            </a:r>
            <a:r>
              <a:rPr lang="de-AT" dirty="0" err="1" smtClean="0"/>
              <a:t>Coper</a:t>
            </a:r>
            <a:r>
              <a:rPr lang="de-AT" dirty="0" smtClean="0"/>
              <a:t>), </a:t>
            </a:r>
            <a:r>
              <a:rPr lang="de-AT" dirty="0" err="1" smtClean="0"/>
              <a:t>Croatia</a:t>
            </a:r>
            <a:r>
              <a:rPr lang="de-AT" dirty="0" smtClean="0"/>
              <a:t> (Rijeka…..)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28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ückblick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289</Words>
  <Application>Microsoft Office PowerPoint</Application>
  <PresentationFormat>Breitbild</PresentationFormat>
  <Paragraphs>66</Paragraphs>
  <Slides>12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Calibri</vt:lpstr>
      <vt:lpstr>Calibri Light</vt:lpstr>
      <vt:lpstr>Wingdings</vt:lpstr>
      <vt:lpstr>Rückblick</vt:lpstr>
      <vt:lpstr>ALPLOG NORTH AUSTRIA</vt:lpstr>
      <vt:lpstr>Traffic in goods - worldwide</vt:lpstr>
      <vt:lpstr>PowerPoint-Präsentation</vt:lpstr>
      <vt:lpstr>PowerPoint-Präsentation</vt:lpstr>
      <vt:lpstr>NAPA  Location Villach</vt:lpstr>
      <vt:lpstr>LOGISTIC CENTER NAPA harbors</vt:lpstr>
      <vt:lpstr>ALPLOG [North - South]</vt:lpstr>
      <vt:lpstr>Development - Status</vt:lpstr>
      <vt:lpstr>HOW TO CONNECT AFRICA, ASIA AND EUROPE</vt:lpstr>
      <vt:lpstr>Development Plan </vt:lpstr>
      <vt:lpstr>Ownership situation AlpLOG North</vt:lpstr>
      <vt:lpstr>INDUSTRIES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Marin Franolic</dc:creator>
  <cp:lastModifiedBy>Simon Mayer</cp:lastModifiedBy>
  <cp:revision>55</cp:revision>
  <cp:lastPrinted>2017-01-29T08:55:39Z</cp:lastPrinted>
  <dcterms:created xsi:type="dcterms:W3CDTF">2015-05-22T10:18:39Z</dcterms:created>
  <dcterms:modified xsi:type="dcterms:W3CDTF">2018-04-17T06:09:17Z</dcterms:modified>
</cp:coreProperties>
</file>